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70" r:id="rId10"/>
    <p:sldId id="268" r:id="rId11"/>
    <p:sldId id="271" r:id="rId12"/>
    <p:sldId id="264" r:id="rId13"/>
    <p:sldId id="265" r:id="rId14"/>
    <p:sldId id="266" r:id="rId15"/>
    <p:sldId id="267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Визитная карточка 5 класса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8458200" cy="914400"/>
          </a:xfrm>
        </p:spPr>
        <p:txBody>
          <a:bodyPr>
            <a:normAutofit fontScale="70000" lnSpcReduction="20000"/>
          </a:bodyPr>
          <a:lstStyle/>
          <a:p>
            <a:r>
              <a:rPr lang="ru-RU" sz="5200" dirty="0" smtClean="0"/>
              <a:t>Наш девиз: </a:t>
            </a:r>
            <a:r>
              <a:rPr lang="ru-RU" sz="4000" b="1" i="1" dirty="0" smtClean="0">
                <a:latin typeface="Monotype Corsiva" pitchFamily="66" charset="0"/>
              </a:rPr>
              <a:t>Максимум – силы, максимум – смеха, так мы быстрее добьемся успеха!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071678"/>
            <a:ext cx="301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Логотип класса 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6286520"/>
            <a:ext cx="159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МКОУ УСОШ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Уроках …</a:t>
            </a:r>
            <a:endParaRPr lang="ru-RU" dirty="0"/>
          </a:p>
        </p:txBody>
      </p:sp>
      <p:pic>
        <p:nvPicPr>
          <p:cNvPr id="6146" name="Picture 2" descr="C:\Users\user\Desktop\5 КЛАСС\фото\IMAG0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99" y="1554163"/>
            <a:ext cx="756800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785794"/>
            <a:ext cx="5453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перемене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Содержимое 7" descr="IMAG06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421057"/>
            <a:ext cx="5747019" cy="3436943"/>
          </a:xfrm>
        </p:spPr>
      </p:pic>
      <p:pic>
        <p:nvPicPr>
          <p:cNvPr id="3074" name="Picture 2" descr="C:\Users\user\Desktop\5 КЛАСС\фото\IMAG0686.jpg"/>
          <p:cNvPicPr>
            <a:picLocks noChangeAspect="1" noChangeArrowheads="1"/>
          </p:cNvPicPr>
          <p:nvPr/>
        </p:nvPicPr>
        <p:blipFill>
          <a:blip r:embed="rId3" cstate="print"/>
          <a:srcRect l="11166" r="24316" b="12865"/>
          <a:stretch>
            <a:fillRect/>
          </a:stretch>
        </p:blipFill>
        <p:spPr bwMode="auto">
          <a:xfrm>
            <a:off x="5072066" y="1785926"/>
            <a:ext cx="371477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 КЛАСС\фото\1416022283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572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Выноска 1 5"/>
          <p:cNvSpPr/>
          <p:nvPr/>
        </p:nvSpPr>
        <p:spPr>
          <a:xfrm>
            <a:off x="5857884" y="1357298"/>
            <a:ext cx="2714644" cy="1071570"/>
          </a:xfrm>
          <a:prstGeom prst="borderCallout1">
            <a:avLst>
              <a:gd name="adj1" fmla="val 29093"/>
              <a:gd name="adj2" fmla="val -678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классного уголка</a:t>
            </a:r>
            <a:endParaRPr lang="ru-RU" dirty="0"/>
          </a:p>
        </p:txBody>
      </p:sp>
      <p:pic>
        <p:nvPicPr>
          <p:cNvPr id="3" name="Picture 2" descr="C:\Users\user\Desktop\5 КЛАСС\фото\IMAG0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643314"/>
            <a:ext cx="4913420" cy="2938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Выноска 1 6"/>
          <p:cNvSpPr/>
          <p:nvPr/>
        </p:nvSpPr>
        <p:spPr>
          <a:xfrm>
            <a:off x="357158" y="4714884"/>
            <a:ext cx="2286016" cy="898400"/>
          </a:xfrm>
          <a:prstGeom prst="borderCallout1">
            <a:avLst>
              <a:gd name="adj1" fmla="val 32319"/>
              <a:gd name="adj2" fmla="val 101052"/>
              <a:gd name="adj3" fmla="val 132853"/>
              <a:gd name="adj4" fmla="val 161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трудоемкой работы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5 КЛАСС\фото\1413454635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498" y="2928934"/>
            <a:ext cx="8996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Люба участвует в конкурсе «А, ну-ка девочки»</a:t>
            </a:r>
            <a:endParaRPr lang="ru-RU" sz="3200" dirty="0"/>
          </a:p>
        </p:txBody>
      </p:sp>
      <p:pic>
        <p:nvPicPr>
          <p:cNvPr id="3075" name="Picture 3" descr="C:\Users\user\Desktop\5 КЛАСС\фото\IMAG0635.jpg"/>
          <p:cNvPicPr>
            <a:picLocks noChangeAspect="1" noChangeArrowheads="1"/>
          </p:cNvPicPr>
          <p:nvPr/>
        </p:nvPicPr>
        <p:blipFill>
          <a:blip r:embed="rId3" cstate="print"/>
          <a:srcRect l="11629" t="25001" r="35212" b="8333"/>
          <a:stretch>
            <a:fillRect/>
          </a:stretch>
        </p:blipFill>
        <p:spPr bwMode="auto">
          <a:xfrm>
            <a:off x="2643174" y="3911224"/>
            <a:ext cx="3929090" cy="2946776"/>
          </a:xfrm>
          <a:prstGeom prst="rect">
            <a:avLst/>
          </a:prstGeom>
          <a:noFill/>
        </p:spPr>
      </p:pic>
      <p:pic>
        <p:nvPicPr>
          <p:cNvPr id="3076" name="Picture 4" descr="C:\Users\user\Desktop\5 КЛАСС\фото\IMAG0637.jpg"/>
          <p:cNvPicPr>
            <a:picLocks noChangeAspect="1" noChangeArrowheads="1"/>
          </p:cNvPicPr>
          <p:nvPr/>
        </p:nvPicPr>
        <p:blipFill>
          <a:blip r:embed="rId4" cstate="print"/>
          <a:srcRect l="8065" r="14515"/>
          <a:stretch>
            <a:fillRect/>
          </a:stretch>
        </p:blipFill>
        <p:spPr bwMode="auto">
          <a:xfrm>
            <a:off x="5357818" y="0"/>
            <a:ext cx="3429024" cy="264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Спортивная секция</a:t>
            </a:r>
            <a:endParaRPr lang="ru-RU" dirty="0"/>
          </a:p>
        </p:txBody>
      </p:sp>
      <p:pic>
        <p:nvPicPr>
          <p:cNvPr id="5122" name="Picture 2" descr="C:\Users\user\Desktop\5 КЛАСС\фото\IMAG0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199" y="1554163"/>
            <a:ext cx="756800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Дискотека</a:t>
            </a:r>
            <a:endParaRPr lang="ru-RU" dirty="0"/>
          </a:p>
        </p:txBody>
      </p:sp>
      <p:pic>
        <p:nvPicPr>
          <p:cNvPr id="4098" name="Picture 2" descr="C:\Users\user\Desktop\5 КЛАСС\фото\IMAG0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011" t="16170" r="32128"/>
          <a:stretch>
            <a:fillRect/>
          </a:stretch>
        </p:blipFill>
        <p:spPr bwMode="auto">
          <a:xfrm>
            <a:off x="214282" y="1071546"/>
            <a:ext cx="4000528" cy="3794133"/>
          </a:xfrm>
          <a:prstGeom prst="rect">
            <a:avLst/>
          </a:prstGeom>
          <a:noFill/>
        </p:spPr>
      </p:pic>
      <p:pic>
        <p:nvPicPr>
          <p:cNvPr id="4099" name="Picture 3" descr="C:\Users\user\Desktop\5 КЛАСС\фото\IMAG06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316152" cy="2581228"/>
          </a:xfrm>
          <a:prstGeom prst="rect">
            <a:avLst/>
          </a:prstGeom>
          <a:noFill/>
        </p:spPr>
      </p:pic>
      <p:pic>
        <p:nvPicPr>
          <p:cNvPr id="4100" name="Picture 4" descr="C:\Users\user\Desktop\5 КЛАСС\фото\IMAG0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949" y="4000504"/>
            <a:ext cx="4300333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Сон. Будильник. Душ. Зарядка.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Завтрак. Чай. Портфель. Тетрадка.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Туфли. Путь. Вороны. Счет.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Опозданье. Незачет.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Перемена. Поведенье.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Двойка. Завуч. Огорченье.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Выяснение. Звонок.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Бег по лестнице. Урок.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Цифры. Правила. Мученья.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Свет. Окно. Мечты. Виденья.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Устный счет. Пример. Доска.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Умножение. Тоска.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Двойка. Разочарованье.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Перспектива. Наказанье.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Оптимизм. Борьба с пороком.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Шутки. Смех. Конец урокам!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21442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Дом. Один. Ура! Игрушки.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Суп. Блины. Компот. Ватрушки.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Отдых. Мультиков программа.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Телефон. Компьютер. Мама.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Встреча. Поцелуй. Дневник.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Ох! Ремень. Вопросы. Крик.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Оправданья. Сопли. Слезы.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Восклицания. Угрозы.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Примирение. Учебник.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- Делай сам! - Угу. 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Решебник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Ужин. Ванна. Расслабленье.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Завтра утром повторенье: </a:t>
            </a:r>
            <a:r>
              <a:rPr lang="ru-RU" i="1" dirty="0" smtClean="0">
                <a:solidFill>
                  <a:schemeClr val="bg2"/>
                </a:solidFill>
                <a:latin typeface="Georgia" pitchFamily="18" charset="0"/>
              </a:rPr>
              <a:t/>
            </a:r>
            <a:br>
              <a:rPr lang="ru-RU" i="1" dirty="0" smtClean="0">
                <a:solidFill>
                  <a:schemeClr val="bg2"/>
                </a:solidFill>
                <a:latin typeface="Georg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8"/>
            <a:ext cx="6284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Планы на этот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учебный год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357158" y="2285992"/>
            <a:ext cx="863444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800" b="1" i="1" dirty="0">
                <a:latin typeface="Georgia" pitchFamily="18" charset="0"/>
              </a:rPr>
              <a:t> </a:t>
            </a:r>
            <a:r>
              <a:rPr lang="ru-RU" sz="2400" b="1" i="1" dirty="0">
                <a:latin typeface="Georgia" pitchFamily="18" charset="0"/>
              </a:rPr>
              <a:t>Активное участие в общешкольных мероприятиях.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latin typeface="Georgia" pitchFamily="18" charset="0"/>
              </a:rPr>
              <a:t> Добро пожаловать на наши классные мероприятия!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>
                <a:latin typeface="Georgia" pitchFamily="18" charset="0"/>
              </a:rPr>
              <a:t> И конечно не забудем – хорошо учиться будем!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343775" cy="88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>
                <a:latin typeface="Georgia" pitchFamily="18" charset="0"/>
              </a:rPr>
              <a:t>Мы рады вам представиться </a:t>
            </a:r>
            <a:r>
              <a:rPr lang="ru-RU" sz="2000" b="1" i="1" dirty="0" smtClean="0">
                <a:latin typeface="Georgia" pitchFamily="18" charset="0"/>
              </a:rPr>
              <a:t>сейчас 3 нас</a:t>
            </a:r>
            <a:endParaRPr lang="ru-RU" sz="2000" b="1" i="1" dirty="0">
              <a:latin typeface="Georgia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>
                <a:latin typeface="Georgia" pitchFamily="18" charset="0"/>
              </a:rPr>
              <a:t>Задорных, умных, озорных немного…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000" b="1" i="1" smtClean="0">
                <a:latin typeface="Georgia" pitchFamily="18" charset="0"/>
              </a:rPr>
              <a:t>Наш 5  </a:t>
            </a:r>
            <a:r>
              <a:rPr lang="ru-RU" sz="2000" b="1" i="1" dirty="0">
                <a:latin typeface="Georgia" pitchFamily="18" charset="0"/>
              </a:rPr>
              <a:t>дружный класс!!!</a:t>
            </a:r>
          </a:p>
        </p:txBody>
      </p:sp>
      <p:pic>
        <p:nvPicPr>
          <p:cNvPr id="6148" name="Picture 16" descr="i84735289_49584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00042"/>
            <a:ext cx="12858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5 КЛАСС\фото\IMAG0678.jpg"/>
          <p:cNvPicPr>
            <a:picLocks noChangeAspect="1" noChangeArrowheads="1"/>
          </p:cNvPicPr>
          <p:nvPr/>
        </p:nvPicPr>
        <p:blipFill>
          <a:blip r:embed="rId3" cstate="print"/>
          <a:srcRect l="15607" t="21333" r="17508" b="13333"/>
          <a:stretch>
            <a:fillRect/>
          </a:stretch>
        </p:blipFill>
        <p:spPr bwMode="auto">
          <a:xfrm>
            <a:off x="357158" y="1428736"/>
            <a:ext cx="2500330" cy="4083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5 КЛАСС\фото\IMAG0679.jpg"/>
          <p:cNvPicPr>
            <a:picLocks noChangeAspect="1" noChangeArrowheads="1"/>
          </p:cNvPicPr>
          <p:nvPr/>
        </p:nvPicPr>
        <p:blipFill>
          <a:blip r:embed="rId4" cstate="print"/>
          <a:srcRect l="9039" t="18919" r="7354" b="5405"/>
          <a:stretch>
            <a:fillRect/>
          </a:stretch>
        </p:blipFill>
        <p:spPr bwMode="auto">
          <a:xfrm>
            <a:off x="3143240" y="1500174"/>
            <a:ext cx="2643206" cy="40005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5 КЛАСС\фото\IMAG0680.jpg"/>
          <p:cNvPicPr>
            <a:picLocks noChangeAspect="1" noChangeArrowheads="1"/>
          </p:cNvPicPr>
          <p:nvPr/>
        </p:nvPicPr>
        <p:blipFill>
          <a:blip r:embed="rId5" cstate="print"/>
          <a:srcRect l="12088" t="24096" r="13372" b="10844"/>
          <a:stretch>
            <a:fillRect/>
          </a:stretch>
        </p:blipFill>
        <p:spPr bwMode="auto">
          <a:xfrm>
            <a:off x="6090719" y="1428736"/>
            <a:ext cx="2839000" cy="41434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Все началось с 1 сентября…</a:t>
            </a:r>
            <a:endParaRPr lang="ru-RU" dirty="0"/>
          </a:p>
        </p:txBody>
      </p:sp>
      <p:pic>
        <p:nvPicPr>
          <p:cNvPr id="4" name="Содержимое 3" descr="IMG-20141119-WA0006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710" t="41424"/>
          <a:stretch>
            <a:fillRect/>
          </a:stretch>
        </p:blipFill>
        <p:spPr>
          <a:xfrm>
            <a:off x="2214546" y="1285860"/>
            <a:ext cx="4929222" cy="52527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классный руководитель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695828" cy="4525963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А эта красивая дама</a:t>
            </a:r>
          </a:p>
          <a:p>
            <a:pPr algn="r"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По совместительству папа и мама</a:t>
            </a:r>
          </a:p>
          <a:p>
            <a:pPr algn="r"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Учитель строгий и прекрасный!</a:t>
            </a:r>
          </a:p>
          <a:p>
            <a:pPr algn="r"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Руководитель наш!</a:t>
            </a:r>
          </a:p>
          <a:p>
            <a:pPr algn="r">
              <a:buFont typeface="Wingdings" pitchFamily="2" charset="2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Он очень классный!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5 КЛАСС\фото\IMG-20140205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28736"/>
            <a:ext cx="286242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5 КЛАСС\фото\IMAG0678.jpg"/>
          <p:cNvPicPr>
            <a:picLocks noChangeAspect="1" noChangeArrowheads="1"/>
          </p:cNvPicPr>
          <p:nvPr/>
        </p:nvPicPr>
        <p:blipFill>
          <a:blip r:embed="rId2" cstate="print"/>
          <a:srcRect l="15607" t="21333" r="17508" b="13333"/>
          <a:stretch>
            <a:fillRect/>
          </a:stretch>
        </p:blipFill>
        <p:spPr bwMode="auto">
          <a:xfrm>
            <a:off x="1357290" y="1714488"/>
            <a:ext cx="2500330" cy="40838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C:\Users\user\Desktop\5 КЛАСС\фото\IMAG0680.jpg"/>
          <p:cNvPicPr>
            <a:picLocks noChangeAspect="1" noChangeArrowheads="1"/>
          </p:cNvPicPr>
          <p:nvPr/>
        </p:nvPicPr>
        <p:blipFill>
          <a:blip r:embed="rId3" cstate="print"/>
          <a:srcRect l="12088" t="24096" r="13372" b="10844"/>
          <a:stretch>
            <a:fillRect/>
          </a:stretch>
        </p:blipFill>
        <p:spPr bwMode="auto">
          <a:xfrm>
            <a:off x="5214942" y="1714488"/>
            <a:ext cx="2839000" cy="41434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Круглая лента лицом вниз 7"/>
          <p:cNvSpPr/>
          <p:nvPr/>
        </p:nvSpPr>
        <p:spPr>
          <a:xfrm>
            <a:off x="214282" y="5072074"/>
            <a:ext cx="4714908" cy="121444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Брякотнин</a:t>
            </a:r>
            <a:r>
              <a:rPr lang="ru-RU" dirty="0" smtClean="0"/>
              <a:t> Саша</a:t>
            </a:r>
            <a:endParaRPr lang="ru-RU" dirty="0"/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4143372" y="5072074"/>
            <a:ext cx="4714908" cy="121444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Шакиров </a:t>
            </a:r>
            <a:r>
              <a:rPr lang="ru-RU" dirty="0" err="1" smtClean="0"/>
              <a:t>Равиль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500042"/>
            <a:ext cx="7192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мальчишки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3940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Наша единственная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девочка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3" descr="C:\Users\user\Desktop\5 КЛАСС\фото\IMAG06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039" t="18919" r="7354" b="5405"/>
          <a:stretch>
            <a:fillRect/>
          </a:stretch>
        </p:blipFill>
        <p:spPr bwMode="auto">
          <a:xfrm>
            <a:off x="3071802" y="2000240"/>
            <a:ext cx="2990371" cy="4525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Круглая лента лицом вниз 5"/>
          <p:cNvSpPr/>
          <p:nvPr/>
        </p:nvSpPr>
        <p:spPr>
          <a:xfrm>
            <a:off x="1928794" y="5786454"/>
            <a:ext cx="5000660" cy="78581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Соколенко</a:t>
            </a:r>
            <a:r>
              <a:rPr lang="ru-RU" dirty="0" smtClean="0"/>
              <a:t> Люба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нашего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/>
              <a:t>Имя – 5</a:t>
            </a:r>
          </a:p>
          <a:p>
            <a:r>
              <a:rPr lang="ru-RU" sz="5000" b="1" dirty="0" smtClean="0"/>
              <a:t>День рождения – 1 сентября 2010г.</a:t>
            </a:r>
          </a:p>
          <a:p>
            <a:r>
              <a:rPr lang="ru-RU" sz="5000" b="1" dirty="0" smtClean="0"/>
              <a:t>Место рождения – МКОУ УСОШ</a:t>
            </a:r>
          </a:p>
          <a:p>
            <a:r>
              <a:rPr lang="ru-RU" sz="5000" b="1" dirty="0" smtClean="0"/>
              <a:t>Классный руководитель – </a:t>
            </a:r>
            <a:r>
              <a:rPr lang="ru-RU" sz="5000" b="1" dirty="0" err="1" smtClean="0"/>
              <a:t>Бандерова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Северина</a:t>
            </a:r>
            <a:r>
              <a:rPr lang="ru-RU" sz="5000" b="1" dirty="0" smtClean="0"/>
              <a:t> Семеновна</a:t>
            </a:r>
          </a:p>
          <a:p>
            <a:r>
              <a:rPr lang="ru-RU" sz="5000" b="1" dirty="0" smtClean="0"/>
              <a:t>Мальчиков – 2</a:t>
            </a:r>
          </a:p>
          <a:p>
            <a:r>
              <a:rPr lang="ru-RU" sz="5000" b="1" dirty="0" smtClean="0"/>
              <a:t>Девочка – 1</a:t>
            </a:r>
          </a:p>
          <a:p>
            <a:r>
              <a:rPr lang="ru-RU" sz="5000" b="1" dirty="0" smtClean="0"/>
              <a:t>Средний рост – 151 см.</a:t>
            </a:r>
          </a:p>
          <a:p>
            <a:r>
              <a:rPr lang="ru-RU" sz="5000" b="1" dirty="0" smtClean="0"/>
              <a:t>Средний вес – </a:t>
            </a:r>
            <a:r>
              <a:rPr lang="ru-RU" sz="5000" b="1" dirty="0" smtClean="0">
                <a:solidFill>
                  <a:schemeClr val="tx1"/>
                </a:solidFill>
              </a:rPr>
              <a:t>35 кг</a:t>
            </a:r>
            <a:r>
              <a:rPr lang="ru-RU" sz="5000" b="1" dirty="0" smtClean="0"/>
              <a:t>.</a:t>
            </a:r>
          </a:p>
          <a:p>
            <a:r>
              <a:rPr lang="ru-RU" sz="5000" b="1" dirty="0" smtClean="0"/>
              <a:t>Рук – 6 (ловких, трудолюбивых и конечно шаловливых)</a:t>
            </a:r>
          </a:p>
          <a:p>
            <a:r>
              <a:rPr lang="ru-RU" sz="5000" b="1" dirty="0" smtClean="0"/>
              <a:t>Ног –6 (скачущих и прыгающих, земной шар двигающих)</a:t>
            </a:r>
          </a:p>
          <a:p>
            <a:r>
              <a:rPr lang="ru-RU" sz="5000" b="1" dirty="0" smtClean="0"/>
              <a:t>Умных голов – 3 (за эти годы прочитано столько книг, изучено столько учебников, исписано столько тетрадей, что если их выложить в линию, то получится расстояние, равное длине экватора)</a:t>
            </a:r>
          </a:p>
          <a:p>
            <a:r>
              <a:rPr lang="ru-RU" sz="5000" b="1" dirty="0" smtClean="0"/>
              <a:t>Общий вес класса – </a:t>
            </a:r>
            <a:r>
              <a:rPr lang="ru-RU" sz="5000" b="1" dirty="0" smtClean="0">
                <a:solidFill>
                  <a:schemeClr val="tx1"/>
                </a:solidFill>
              </a:rPr>
              <a:t>110 кг.</a:t>
            </a:r>
            <a:endParaRPr lang="ru-RU" sz="5000" b="1" dirty="0" smtClean="0">
              <a:solidFill>
                <a:srgbClr val="FF0000"/>
              </a:solidFill>
            </a:endParaRPr>
          </a:p>
          <a:p>
            <a:r>
              <a:rPr lang="ru-RU" sz="5000" b="1" dirty="0" smtClean="0"/>
              <a:t>Общий рост класса – 4 м. 55 см. </a:t>
            </a:r>
          </a:p>
          <a:p>
            <a:r>
              <a:rPr lang="ru-RU" sz="5000" b="1" dirty="0" smtClean="0"/>
              <a:t>Средний возраст класса – 12 лет 1 мес.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285992"/>
            <a:ext cx="8220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школьной жизни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169034577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357430"/>
            <a:ext cx="6501655" cy="3900993"/>
          </a:xfrm>
        </p:spPr>
      </p:pic>
      <p:sp>
        <p:nvSpPr>
          <p:cNvPr id="4" name="Прямоугольник 3"/>
          <p:cNvSpPr/>
          <p:nvPr/>
        </p:nvSpPr>
        <p:spPr>
          <a:xfrm>
            <a:off x="1214414" y="571480"/>
            <a:ext cx="72321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Утро начинается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зарядки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291</Words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Визитная карточка 5 класса</vt:lpstr>
      <vt:lpstr>Слайд 2</vt:lpstr>
      <vt:lpstr>Все началось с 1 сентября…</vt:lpstr>
      <vt:lpstr>Наш классный руководитель</vt:lpstr>
      <vt:lpstr>Слайд 5</vt:lpstr>
      <vt:lpstr>Слайд 6</vt:lpstr>
      <vt:lpstr>Характеристика нашего класса</vt:lpstr>
      <vt:lpstr>Слайд 8</vt:lpstr>
      <vt:lpstr>Слайд 9</vt:lpstr>
      <vt:lpstr>На Уроках …</vt:lpstr>
      <vt:lpstr>Слайд 11</vt:lpstr>
      <vt:lpstr>Слайд 12</vt:lpstr>
      <vt:lpstr>Слайд 13</vt:lpstr>
      <vt:lpstr>Спортивная секция</vt:lpstr>
      <vt:lpstr>Дискотека</vt:lpstr>
      <vt:lpstr>Режим дня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 5 класса</dc:title>
  <dc:creator>user</dc:creator>
  <cp:lastModifiedBy>user</cp:lastModifiedBy>
  <cp:revision>42</cp:revision>
  <dcterms:created xsi:type="dcterms:W3CDTF">2014-11-20T23:14:05Z</dcterms:created>
  <dcterms:modified xsi:type="dcterms:W3CDTF">2015-01-22T11:51:30Z</dcterms:modified>
</cp:coreProperties>
</file>